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7" r:id="rId29"/>
    <p:sldId id="298" r:id="rId30"/>
    <p:sldId id="295" r:id="rId31"/>
    <p:sldId id="299" r:id="rId32"/>
    <p:sldId id="296" r:id="rId33"/>
    <p:sldId id="300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210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7348-324D-47BC-AD77-20F648A1DFD4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3C49-B81E-495D-886E-0ADEFC71A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94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2E69-725D-48A6-8A4F-A20185822E65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8051-CE0D-49D2-B970-5515CAC5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891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Dr. Ali J. Abboud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Dr. Ali J. Abboud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Dr. Ali J. Abboud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Dr. Ali J. Abboud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Ali J. Abboud</a:t>
            </a:r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4849-CE02-40EE-A1B4-1E0C3E826BC6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B61-3791-49A8-AFB4-459291FBAF47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7B2-E283-4149-9AB3-A5E27B5D34C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172F-CE9A-452C-8CC4-C71B12E62DAC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B394-6189-420F-8C6B-F7B4C7A9576B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D49-E359-48C4-9F9C-07236263E020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8CFA-5A4D-48EC-9E04-99D929996877}" type="datetime1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330-578D-4EE7-A316-AB039137CA5B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18E-79AE-4EE1-B47A-DC74A414A314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D0C-2A47-4FBF-BC47-354A10F16B2E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C9DA-F811-4904-8C4F-B31D84B47533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1F60-32E9-4406-ABC8-6FF35C8DA07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ngineer.College1" TargetMode="External"/><Relationship Id="rId2" Type="http://schemas.openxmlformats.org/officeDocument/2006/relationships/hyperlink" Target="http://www.engineering.uodiyala.edu.iq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905000"/>
            <a:ext cx="8305800" cy="4800600"/>
          </a:xfrm>
        </p:spPr>
        <p:txBody>
          <a:bodyPr>
            <a:normAutofit fontScale="70000" lnSpcReduction="20000"/>
          </a:bodyPr>
          <a:lstStyle/>
          <a:p>
            <a:endParaRPr lang="en-US" sz="7100" b="1" dirty="0" smtClean="0">
              <a:solidFill>
                <a:schemeClr val="tx1"/>
              </a:solidFill>
            </a:endParaRPr>
          </a:p>
          <a:p>
            <a:r>
              <a:rPr lang="en-US" sz="7100" b="1" dirty="0" smtClean="0">
                <a:solidFill>
                  <a:schemeClr val="tx1"/>
                </a:solidFill>
              </a:rPr>
              <a:t>Digital Signal Processing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Course Instructor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Dr. Ali J. Abboud</a:t>
            </a:r>
          </a:p>
          <a:p>
            <a:endParaRPr lang="en-US" sz="3000" b="1" i="1" u="sng" dirty="0" smtClean="0">
              <a:solidFill>
                <a:schemeClr val="tx1"/>
              </a:solidFill>
            </a:endParaRPr>
          </a:p>
          <a:p>
            <a:r>
              <a:rPr lang="en-US" sz="4100" b="1" i="1" u="sng" dirty="0" smtClean="0">
                <a:solidFill>
                  <a:srgbClr val="FF0000"/>
                </a:solidFill>
              </a:rPr>
              <a:t>Lecture No. </a:t>
            </a:r>
            <a:r>
              <a:rPr lang="en-US" sz="4100" b="1" i="1" u="sng" dirty="0" smtClean="0">
                <a:solidFill>
                  <a:srgbClr val="FF0000"/>
                </a:solidFill>
              </a:rPr>
              <a:t>3: Discrete Time Systems</a:t>
            </a:r>
            <a:endParaRPr lang="en-US" sz="4100" b="1" i="1" u="sng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Third Class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Computer and Software Engineering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http://www.engineering.uodiyala.edu.iq/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www.facebook.com/Engineer.College1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Classification of Discrete Time Systems (DTS)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617920"/>
            <a:ext cx="8172893" cy="455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2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Examples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76400"/>
            <a:ext cx="82171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Examples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28552"/>
            <a:ext cx="8305800" cy="454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4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Examples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387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8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Tutorial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447800"/>
            <a:ext cx="8305800" cy="48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2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Classification of Discrete Time Systems (DTS)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4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Classification of Discrete Time Systems (DTS)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89567"/>
            <a:ext cx="8305800" cy="458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Classification of Discrete Time Systems (DTS)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1562985"/>
            <a:ext cx="8233144" cy="477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0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9" y="1632098"/>
            <a:ext cx="8312888" cy="44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Basic </a:t>
            </a:r>
            <a:r>
              <a:rPr lang="en-US" b="1" dirty="0"/>
              <a:t>Operations on Signals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1" y="1545928"/>
            <a:ext cx="81153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Lecture Outline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4800" y="2133600"/>
            <a:ext cx="8305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Classification of Discrete Time Systems (DTS)</a:t>
            </a:r>
          </a:p>
          <a:p>
            <a:r>
              <a:rPr lang="en-US" sz="2800" b="1" dirty="0" smtClean="0"/>
              <a:t>Basic Operations on Signals</a:t>
            </a:r>
          </a:p>
          <a:p>
            <a:r>
              <a:rPr lang="en-US" sz="2800" b="1" dirty="0" smtClean="0"/>
              <a:t>Describing Digital </a:t>
            </a:r>
            <a:r>
              <a:rPr lang="en-US" sz="2800" b="1" dirty="0"/>
              <a:t>S</a:t>
            </a:r>
            <a:r>
              <a:rPr lang="en-US" sz="2800" b="1" dirty="0" smtClean="0"/>
              <a:t>ignals with Impluse Function</a:t>
            </a:r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Basic </a:t>
            </a:r>
            <a:r>
              <a:rPr lang="en-US" b="1" dirty="0"/>
              <a:t>Operations on Signals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0" y="1586023"/>
            <a:ext cx="83248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4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Basic </a:t>
            </a:r>
            <a:r>
              <a:rPr lang="en-US" b="1" dirty="0"/>
              <a:t>Operations on Signals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8" y="1524000"/>
            <a:ext cx="82772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Basic </a:t>
            </a:r>
            <a:r>
              <a:rPr lang="en-US" b="1" dirty="0"/>
              <a:t>Operations on Signals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1524000"/>
            <a:ext cx="8084289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Basic </a:t>
            </a:r>
            <a:r>
              <a:rPr lang="en-US" b="1" dirty="0"/>
              <a:t>Operations on Signals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Basic </a:t>
            </a:r>
            <a:r>
              <a:rPr lang="en-US" b="1" dirty="0"/>
              <a:t>Operations on Signals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524000"/>
            <a:ext cx="79819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Basic </a:t>
            </a:r>
            <a:r>
              <a:rPr lang="en-US" b="1" dirty="0"/>
              <a:t>Operations on Signals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31088"/>
            <a:ext cx="7962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b="1" dirty="0"/>
              <a:t>Linear </a:t>
            </a:r>
            <a:r>
              <a:rPr lang="en-GB" sz="2800" b="1" dirty="0" smtClean="0"/>
              <a:t>Systems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2057400"/>
            <a:ext cx="76771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0" y="2743200"/>
            <a:ext cx="7893788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6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b="1" dirty="0"/>
              <a:t>Linear </a:t>
            </a:r>
            <a:r>
              <a:rPr lang="en-GB" sz="2800" b="1" dirty="0" smtClean="0"/>
              <a:t>Systems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2" y="2275367"/>
            <a:ext cx="76771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2" y="2895600"/>
            <a:ext cx="76866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414128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b="1" dirty="0"/>
              <a:t>Linear </a:t>
            </a:r>
            <a:r>
              <a:rPr lang="en-GB" sz="2800" b="1" dirty="0" smtClean="0"/>
              <a:t>Systems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7" y="2057401"/>
            <a:ext cx="8401050" cy="427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414128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b="1" dirty="0"/>
              <a:t>Linear </a:t>
            </a:r>
            <a:r>
              <a:rPr lang="en-GB" sz="2800" b="1" dirty="0" smtClean="0"/>
              <a:t>Systems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2" y="1944501"/>
            <a:ext cx="8982075" cy="427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Discrete Time Systems (DTS)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6" y="1600200"/>
            <a:ext cx="824732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5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b="1" dirty="0"/>
              <a:t>Time-Invariant Systems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6390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387549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b="1" dirty="0"/>
              <a:t>Time-Invariant Systems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7" y="1904999"/>
            <a:ext cx="8763000" cy="443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630326"/>
            <a:ext cx="7877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2895600"/>
            <a:ext cx="8305801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          </a:t>
            </a:r>
            <a:r>
              <a:rPr lang="en-GB" sz="3600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</a:t>
            </a:r>
          </a:p>
          <a:p>
            <a:pPr marL="0" indent="0" algn="ctr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prstClr val="black"/>
                </a:solidFill>
              </a:rPr>
              <a:pPr algn="ctr"/>
              <a:t>33</a:t>
            </a:fld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prstClr val="black"/>
                </a:solidFill>
              </a:rPr>
              <a:t>Dept. of Computer and Software Engineering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/>
                </a:solidFill>
              </a:rPr>
              <a:t>Dr. Ali J. Abboud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371600"/>
            <a:ext cx="8305800" cy="496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</a:t>
            </a:r>
          </a:p>
          <a:p>
            <a:pPr marL="0" indent="0" algn="ctr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prstClr val="black"/>
                </a:solidFill>
              </a:rPr>
              <a:pPr algn="ctr"/>
              <a:t>34</a:t>
            </a:fld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prstClr val="black"/>
                </a:solidFill>
              </a:rPr>
              <a:t>Dept. of Computer and Software Engineering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/>
                </a:solidFill>
              </a:rPr>
              <a:t>Dr. Ali J. Abboud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600200"/>
            <a:ext cx="7743825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</a:t>
            </a:r>
          </a:p>
          <a:p>
            <a:pPr marL="0" indent="0" algn="ctr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prstClr val="black"/>
                </a:solidFill>
              </a:rPr>
              <a:pPr algn="ctr"/>
              <a:t>35</a:t>
            </a:fld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prstClr val="black"/>
                </a:solidFill>
              </a:rPr>
              <a:t>Dept. of Computer and Software Engineering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/>
                </a:solidFill>
              </a:rPr>
              <a:t>Dr. Ali J. Abboud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81150"/>
            <a:ext cx="83058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1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r>
              <a:rPr lang="en-GB" b="1" dirty="0"/>
              <a:t>Linear Time-Invariant (LTI)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</a:t>
            </a:r>
          </a:p>
          <a:p>
            <a:pPr marL="0" indent="0" algn="ctr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prstClr val="black"/>
                </a:solidFill>
              </a:rPr>
              <a:pPr algn="ctr"/>
              <a:t>36</a:t>
            </a:fld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prstClr val="black"/>
                </a:solidFill>
              </a:rPr>
              <a:t>Dept. of Computer and Software Engineering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/>
                </a:solidFill>
              </a:rPr>
              <a:t>Dr. Ali J. Abboud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24000"/>
            <a:ext cx="8305801" cy="461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</a:t>
            </a:r>
            <a:r>
              <a:rPr lang="en-US" sz="3600" b="1" dirty="0" smtClean="0"/>
              <a:t>Classification of Discrete Time Systems (DTS)</a:t>
            </a:r>
            <a:r>
              <a:rPr lang="ar-SA" sz="3600" b="1" dirty="0"/>
              <a:t/>
            </a:r>
            <a:br>
              <a:rPr lang="ar-SA" sz="3600" b="1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" y="1598428"/>
            <a:ext cx="8172893" cy="464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       </a:t>
            </a:r>
            <a:r>
              <a:rPr lang="en-US" sz="3600" b="1" dirty="0" smtClean="0"/>
              <a:t>Classification </a:t>
            </a:r>
            <a:r>
              <a:rPr lang="en-US" sz="3600" b="1" dirty="0"/>
              <a:t>of Discrete Time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Systems </a:t>
            </a:r>
            <a:r>
              <a:rPr lang="en-US" sz="3600" b="1" dirty="0"/>
              <a:t>(DTS)</a:t>
            </a:r>
            <a:r>
              <a:rPr lang="ar-SA" sz="3600" b="1" dirty="0"/>
              <a:t/>
            </a:r>
            <a:br>
              <a:rPr lang="ar-SA" sz="3600" b="1" dirty="0"/>
            </a:br>
            <a:endParaRPr lang="en-GB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1609060"/>
            <a:ext cx="8217195" cy="472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Classification </a:t>
            </a:r>
            <a:r>
              <a:rPr lang="en-US" b="1" dirty="0"/>
              <a:t>of Discrete Time </a:t>
            </a:r>
            <a:br>
              <a:rPr lang="en-US" b="1" dirty="0"/>
            </a:br>
            <a:r>
              <a:rPr lang="en-US" b="1" dirty="0"/>
              <a:t>Systems (DTS)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0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Examples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Classification of Discrete Time Systems (DTS)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84860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Linearity</a:t>
            </a:r>
            <a:r>
              <a:rPr lang="ar-SA" b="1" dirty="0"/>
              <a:t/>
            </a:r>
            <a:br>
              <a:rPr lang="ar-SA" b="1" dirty="0"/>
            </a:b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8"/>
          <p:cNvSpPr txBox="1">
            <a:spLocks/>
          </p:cNvSpPr>
          <p:nvPr/>
        </p:nvSpPr>
        <p:spPr>
          <a:xfrm>
            <a:off x="990600" y="6337003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Dr. Ali J. Abboud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" y="1600200"/>
            <a:ext cx="8249093" cy="4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13928</TotalTime>
  <Words>899</Words>
  <Application>Microsoft Office PowerPoint</Application>
  <PresentationFormat>On-screen Show (4:3)</PresentationFormat>
  <Paragraphs>331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Lecture Outline</vt:lpstr>
      <vt:lpstr>                   Discrete Time Systems (DTS) </vt:lpstr>
      <vt:lpstr>                      Classification of Discrete Time Systems (DTS) </vt:lpstr>
      <vt:lpstr>        Classification of Discrete Time  Systems (DTS) </vt:lpstr>
      <vt:lpstr>                       Classification of Discrete Time  Systems (DTS) </vt:lpstr>
      <vt:lpstr>Examples</vt:lpstr>
      <vt:lpstr>                   Classification of Discrete Time Systems (DTS) </vt:lpstr>
      <vt:lpstr>                   Linearity </vt:lpstr>
      <vt:lpstr>                     Classification of Discrete Time Systems (DTS) </vt:lpstr>
      <vt:lpstr>                   Examples </vt:lpstr>
      <vt:lpstr>                   Examples </vt:lpstr>
      <vt:lpstr>                   Examples </vt:lpstr>
      <vt:lpstr>                   Tutorial </vt:lpstr>
      <vt:lpstr>                     Classification of Discrete Time Systems (DTS) </vt:lpstr>
      <vt:lpstr>                     Classification of Discrete Time Systems (DTS) </vt:lpstr>
      <vt:lpstr>                      Classification of Discrete Time Systems (DTS) </vt:lpstr>
      <vt:lpstr>Summary</vt:lpstr>
      <vt:lpstr>                   Basic Operations on Signals </vt:lpstr>
      <vt:lpstr>                   Basic Operations on Signals </vt:lpstr>
      <vt:lpstr>                   Basic Operations on Signals </vt:lpstr>
      <vt:lpstr>                   Basic Operations on Signals </vt:lpstr>
      <vt:lpstr>                   Basic Operations on Signals </vt:lpstr>
      <vt:lpstr>                   Basic Operations on Signals </vt:lpstr>
      <vt:lpstr>                   Basic Operations on Signals </vt:lpstr>
      <vt:lpstr>          Linear Time-Invariant (LTI) Systems</vt:lpstr>
      <vt:lpstr>          Linear Time-Invariant (LTI) Systems</vt:lpstr>
      <vt:lpstr>          Linear Time-Invariant (LTI) Systems</vt:lpstr>
      <vt:lpstr>          Linear Time-Invariant (LTI) Systems</vt:lpstr>
      <vt:lpstr>          Linear Time-Invariant (LTI) Systems</vt:lpstr>
      <vt:lpstr>          Linear Time-Invariant (LTI) Systems</vt:lpstr>
      <vt:lpstr>          Linear Time-Invariant (LTI) Systems</vt:lpstr>
      <vt:lpstr>          Linear Time-Invariant (LTI) Systems</vt:lpstr>
      <vt:lpstr>          Linear Time-Invariant (LTI) Systems</vt:lpstr>
      <vt:lpstr>          Linear Time-Invariant (LTI) Systems</vt:lpstr>
      <vt:lpstr>          Linear Time-Invariant (LTI)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188</cp:revision>
  <dcterms:created xsi:type="dcterms:W3CDTF">2006-08-16T00:00:00Z</dcterms:created>
  <dcterms:modified xsi:type="dcterms:W3CDTF">2015-01-13T18:17:45Z</dcterms:modified>
</cp:coreProperties>
</file>